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kane\phdshare$\Office%20of%20Community%20Health%20Resources\Community%20Health%20Resources\Quality%20Improvement\PDCAs\2011-02%20DP%20PHN%20Imms%20Competence%20for%20PHNs\2011-03-23%20Competency%20Level%20Tracking%20for%20RN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400"/>
              <a:t>% of PHNs Rated Competent in</a:t>
            </a:r>
            <a:r>
              <a:rPr lang="en-US" sz="1400" baseline="0"/>
              <a:t> Childhood Immunizations</a:t>
            </a:r>
            <a:endParaRPr lang="en-US" sz="1400"/>
          </a:p>
        </c:rich>
      </c:tx>
      <c:layout/>
    </c:title>
    <c:plotArea>
      <c:layout/>
      <c:lineChart>
        <c:grouping val="standard"/>
        <c:ser>
          <c:idx val="0"/>
          <c:order val="0"/>
          <c:spPr>
            <a:ln w="47625"/>
          </c:spPr>
          <c:marker>
            <c:symbol val="diamond"/>
            <c:size val="11"/>
          </c:marker>
          <c:cat>
            <c:numRef>
              <c:f>Data!$B$1:$L$1</c:f>
              <c:numCache>
                <c:formatCode>mmm\-yy</c:formatCode>
                <c:ptCount val="11"/>
                <c:pt idx="0">
                  <c:v>40269</c:v>
                </c:pt>
                <c:pt idx="1">
                  <c:v>40513</c:v>
                </c:pt>
                <c:pt idx="2">
                  <c:v>40544</c:v>
                </c:pt>
                <c:pt idx="3">
                  <c:v>40575</c:v>
                </c:pt>
                <c:pt idx="4">
                  <c:v>40603</c:v>
                </c:pt>
                <c:pt idx="5">
                  <c:v>40634</c:v>
                </c:pt>
                <c:pt idx="6">
                  <c:v>40664</c:v>
                </c:pt>
                <c:pt idx="7">
                  <c:v>40695</c:v>
                </c:pt>
                <c:pt idx="8">
                  <c:v>40725</c:v>
                </c:pt>
                <c:pt idx="9">
                  <c:v>40756</c:v>
                </c:pt>
                <c:pt idx="10">
                  <c:v>40787</c:v>
                </c:pt>
              </c:numCache>
            </c:numRef>
          </c:cat>
          <c:val>
            <c:numRef>
              <c:f>Data!$B$32:$L$32</c:f>
              <c:numCache>
                <c:formatCode>0.00%</c:formatCode>
                <c:ptCount val="11"/>
                <c:pt idx="0">
                  <c:v>0.2</c:v>
                </c:pt>
                <c:pt idx="1">
                  <c:v>0.26666666666666666</c:v>
                </c:pt>
                <c:pt idx="2">
                  <c:v>0.26666666666666666</c:v>
                </c:pt>
                <c:pt idx="3">
                  <c:v>0.33333333333333337</c:v>
                </c:pt>
                <c:pt idx="4">
                  <c:v>0.46666666666666667</c:v>
                </c:pt>
                <c:pt idx="5">
                  <c:v>0.73333333333333339</c:v>
                </c:pt>
                <c:pt idx="6">
                  <c:v>0.8</c:v>
                </c:pt>
                <c:pt idx="7">
                  <c:v>0.8666666666666667</c:v>
                </c:pt>
                <c:pt idx="8">
                  <c:v>0.8666666666666667</c:v>
                </c:pt>
                <c:pt idx="9">
                  <c:v>0.8666666666666667</c:v>
                </c:pt>
                <c:pt idx="10">
                  <c:v>1</c:v>
                </c:pt>
              </c:numCache>
            </c:numRef>
          </c:val>
        </c:ser>
        <c:marker val="1"/>
        <c:axId val="74560256"/>
        <c:axId val="74561792"/>
      </c:lineChart>
      <c:dateAx>
        <c:axId val="74560256"/>
        <c:scaling>
          <c:orientation val="minMax"/>
        </c:scaling>
        <c:axPos val="b"/>
        <c:numFmt formatCode="mmm\-yy" sourceLinked="0"/>
        <c:tickLblPos val="nextTo"/>
        <c:txPr>
          <a:bodyPr rot="2700000"/>
          <a:lstStyle/>
          <a:p>
            <a:pPr>
              <a:defRPr/>
            </a:pPr>
            <a:endParaRPr lang="en-US"/>
          </a:p>
        </c:txPr>
        <c:crossAx val="74561792"/>
        <c:crosses val="autoZero"/>
        <c:auto val="1"/>
        <c:lblOffset val="100"/>
      </c:dateAx>
      <c:valAx>
        <c:axId val="74561792"/>
        <c:scaling>
          <c:orientation val="minMax"/>
          <c:max val="1"/>
        </c:scaling>
        <c:axPos val="l"/>
        <c:majorGridlines/>
        <c:numFmt formatCode="0.00%" sourceLinked="1"/>
        <c:tickLblPos val="nextTo"/>
        <c:crossAx val="74560256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87AF-7AB6-4421-8096-AFFE5714EF4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5F00-09AE-4691-99FF-43C60F64E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87AF-7AB6-4421-8096-AFFE5714EF4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5F00-09AE-4691-99FF-43C60F64E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87AF-7AB6-4421-8096-AFFE5714EF4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5F00-09AE-4691-99FF-43C60F64E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87AF-7AB6-4421-8096-AFFE5714EF4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5F00-09AE-4691-99FF-43C60F64E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87AF-7AB6-4421-8096-AFFE5714EF4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5F00-09AE-4691-99FF-43C60F64E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87AF-7AB6-4421-8096-AFFE5714EF4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5F00-09AE-4691-99FF-43C60F64E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87AF-7AB6-4421-8096-AFFE5714EF4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5F00-09AE-4691-99FF-43C60F64E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87AF-7AB6-4421-8096-AFFE5714EF4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5F00-09AE-4691-99FF-43C60F64E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87AF-7AB6-4421-8096-AFFE5714EF4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5F00-09AE-4691-99FF-43C60F64E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87AF-7AB6-4421-8096-AFFE5714EF4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5F00-09AE-4691-99FF-43C60F64E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87AF-7AB6-4421-8096-AFFE5714EF4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5F00-09AE-4691-99FF-43C60F64E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B87AF-7AB6-4421-8096-AFFE5714EF4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35F00-09AE-4691-99FF-43C60F64E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01650"/>
            <a:ext cx="7632700" cy="585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561975"/>
            <a:ext cx="7219950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28600" y="228600"/>
          <a:ext cx="85344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phdjs</dc:creator>
  <cp:lastModifiedBy>phdjs</cp:lastModifiedBy>
  <cp:revision>4</cp:revision>
  <dcterms:created xsi:type="dcterms:W3CDTF">2011-03-08T16:05:40Z</dcterms:created>
  <dcterms:modified xsi:type="dcterms:W3CDTF">2011-11-17T21:36:41Z</dcterms:modified>
</cp:coreProperties>
</file>